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8" autoAdjust="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Office-tema">
  <a:themeElements>
    <a:clrScheme name="Ecolabel">
      <a:dk1>
        <a:srgbClr val="000000"/>
      </a:dk1>
      <a:lt1>
        <a:srgbClr val="FFFFFF"/>
      </a:lt1>
      <a:dk2>
        <a:srgbClr val="65665C"/>
      </a:dk2>
      <a:lt2>
        <a:srgbClr val="EBEBEB"/>
      </a:lt2>
      <a:accent1>
        <a:srgbClr val="6E8E68"/>
      </a:accent1>
      <a:accent2>
        <a:srgbClr val="007398"/>
      </a:accent2>
      <a:accent3>
        <a:srgbClr val="C3D3E7"/>
      </a:accent3>
      <a:accent4>
        <a:srgbClr val="1E5A2F"/>
      </a:accent4>
      <a:accent5>
        <a:srgbClr val="0E304D"/>
      </a:accent5>
      <a:accent6>
        <a:srgbClr val="4C9CB6"/>
      </a:accent6>
      <a:hlink>
        <a:srgbClr val="6E8E68"/>
      </a:hlink>
      <a:folHlink>
        <a:srgbClr val="007398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6E8E68"/>
    </a:custClr>
    <a:custClr>
      <a:srgbClr val="7DB428"/>
    </a:custClr>
    <a:custClr>
      <a:srgbClr val="1E5A2F"/>
    </a:custClr>
    <a:custClr>
      <a:srgbClr val="828381"/>
    </a:custClr>
    <a:custClr>
      <a:srgbClr val="0E304D"/>
    </a:custClr>
    <a:custClr>
      <a:srgbClr val="007398"/>
    </a:custClr>
    <a:custClr>
      <a:srgbClr val="4C9CB6"/>
    </a:custClr>
    <a:custClr>
      <a:srgbClr val="FFFFFF"/>
    </a:custClr>
    <a:custClr>
      <a:srgbClr val="FFFFFF"/>
    </a:custClr>
    <a:custClr>
      <a:srgbClr val="FFFFFF"/>
    </a:custClr>
    <a:custClr>
      <a:srgbClr val="D9E1D4"/>
    </a:custClr>
    <a:custClr>
      <a:srgbClr val="E4EBCF"/>
    </a:custClr>
    <a:custClr>
      <a:srgbClr val="B7C3B7"/>
    </a:custClr>
    <a:custClr>
      <a:srgbClr val="EBEBEB"/>
    </a:custClr>
    <a:custClr>
      <a:srgbClr val="A6BCD4"/>
    </a:custClr>
    <a:custClr>
      <a:srgbClr val="C3D3E7"/>
    </a:custClr>
    <a:custClr>
      <a:srgbClr val="CFDFED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37A3BA87082744AD4B0EA25F4099A7" ma:contentTypeVersion="16" ma:contentTypeDescription="Skapa ett nytt dokument." ma:contentTypeScope="" ma:versionID="3b6a91595e85653961c0f4fb4b9faaab">
  <xsd:schema xmlns:xsd="http://www.w3.org/2001/XMLSchema" xmlns:xs="http://www.w3.org/2001/XMLSchema" xmlns:p="http://schemas.microsoft.com/office/2006/metadata/properties" xmlns:ns2="51fc08c8-016e-4ad3-8ecb-82f363ed75eb" xmlns:ns3="be45505e-6d14-47d5-9cb8-60fcefd2923c" targetNamespace="http://schemas.microsoft.com/office/2006/metadata/properties" ma:root="true" ma:fieldsID="3c70abe27111a28f2fb6496f2a08a27a" ns2:_="" ns3:_="">
    <xsd:import namespace="51fc08c8-016e-4ad3-8ecb-82f363ed75eb"/>
    <xsd:import namespace="be45505e-6d14-47d5-9cb8-60fcefd292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c08c8-016e-4ad3-8ecb-82f363ed7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2ae8ed2c-49d6-4264-94a7-517b88e8cd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5505e-6d14-47d5-9cb8-60fcefd292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35d3261-9efe-42d7-be68-00fd92dad37b}" ma:internalName="TaxCatchAll" ma:showField="CatchAllData" ma:web="be45505e-6d14-47d5-9cb8-60fcefd292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45505e-6d14-47d5-9cb8-60fcefd2923c" xsi:nil="true"/>
    <lcf76f155ced4ddcb4097134ff3c332f xmlns="51fc08c8-016e-4ad3-8ecb-82f363ed75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EF8444-3AA1-45E3-B389-4F3D4E6538B7}"/>
</file>

<file path=customXml/itemProps2.xml><?xml version="1.0" encoding="utf-8"?>
<ds:datastoreItem xmlns:ds="http://schemas.openxmlformats.org/officeDocument/2006/customXml" ds:itemID="{F510CEE4-D5C0-4E73-B465-61048040021C}"/>
</file>

<file path=customXml/itemProps3.xml><?xml version="1.0" encoding="utf-8"?>
<ds:datastoreItem xmlns:ds="http://schemas.openxmlformats.org/officeDocument/2006/customXml" ds:itemID="{069B841D-95E2-4ACA-9CDB-8A62A318FA0A}"/>
</file>

<file path=docProps/app.xml><?xml version="1.0" encoding="utf-8"?>
<Properties xmlns="http://schemas.openxmlformats.org/officeDocument/2006/extended-properties" xmlns:vt="http://schemas.openxmlformats.org/officeDocument/2006/docPropsVTypes">
  <Template>Nordic Ecolabelling</Template>
  <TotalTime>14</TotalTime>
  <Words>1727</Words>
  <Application>Microsoft Office PowerPoint</Application>
  <PresentationFormat>Widescreen</PresentationFormat>
  <Paragraphs>185</Paragraphs>
  <Slides>26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Nova</vt:lpstr>
      <vt:lpstr>Arial Nova Light</vt:lpstr>
      <vt:lpstr>Core Sans NR 35 Light</vt:lpstr>
      <vt:lpstr>Roboto</vt:lpstr>
      <vt:lpstr>Nordic Ecolabelling UK</vt:lpstr>
      <vt:lpstr>Application Guide Renewal of licence</vt:lpstr>
      <vt:lpstr>Introduction</vt:lpstr>
      <vt:lpstr>The application process</vt:lpstr>
      <vt:lpstr>1. Sign in and change your password.</vt:lpstr>
      <vt:lpstr>1. Sign in and change your password.</vt:lpstr>
      <vt:lpstr>1. Sign in and change your password.</vt:lpstr>
      <vt:lpstr>The application process</vt:lpstr>
      <vt:lpstr>2. Create your renewal application request.</vt:lpstr>
      <vt:lpstr>2. Create your renewal application request.</vt:lpstr>
      <vt:lpstr>2. Create your renewal application request.</vt:lpstr>
      <vt:lpstr>2. Create your renewal application request.</vt:lpstr>
      <vt:lpstr>2. Create your renewal application request.</vt:lpstr>
      <vt:lpstr>2. Create your renewal application request.</vt:lpstr>
      <vt:lpstr>2. Create your renewal application request.</vt:lpstr>
      <vt:lpstr>The application process</vt:lpstr>
      <vt:lpstr>3. Document that you meet the requirements.</vt:lpstr>
      <vt:lpstr>3. Document that you meet the requirements.</vt:lpstr>
      <vt:lpstr>3. Document that you meet the requirements.</vt:lpstr>
      <vt:lpstr> 3. Document that you meet the requirements.</vt:lpstr>
      <vt:lpstr>3. Document that you meet the requirements.</vt:lpstr>
      <vt:lpstr>The application process</vt:lpstr>
      <vt:lpstr>4. Submit your application.</vt:lpstr>
      <vt:lpstr>Published by Nordisk Miljömärkning / Nordic Ecolabelling Box 38114 SE-100 64 Stockholm Phone: +46 (0)8 55 55 24 00 E-mail: info@nordicecolabelling.org Website: www.nordic-swan-ecolabel.org  Copyright © Nordic Ecolabelling 2022  Bildmaterial: Unsplash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Guide Renewal of licence</dc:title>
  <dc:creator>Svante Sterner (Svanen)</dc:creator>
  <cp:lastModifiedBy>Svante Sterner (Svanen)</cp:lastModifiedBy>
  <cp:revision>1</cp:revision>
  <dcterms:created xsi:type="dcterms:W3CDTF">2023-12-15T07:26:03Z</dcterms:created>
  <dcterms:modified xsi:type="dcterms:W3CDTF">2023-12-15T07:40:13Z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0x010100C837A3BA87082744AD4B0EA25F4099A7</vt:lpwstr>
  </property>
</Properties>
</file>